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33" r:id="rId5"/>
    <p:sldId id="309" r:id="rId6"/>
    <p:sldId id="306" r:id="rId7"/>
    <p:sldId id="292" r:id="rId8"/>
    <p:sldId id="297" r:id="rId9"/>
    <p:sldId id="326" r:id="rId10"/>
    <p:sldId id="328" r:id="rId11"/>
    <p:sldId id="327" r:id="rId12"/>
    <p:sldId id="330" r:id="rId13"/>
    <p:sldId id="331" r:id="rId14"/>
    <p:sldId id="296" r:id="rId15"/>
    <p:sldId id="310" r:id="rId16"/>
    <p:sldId id="311" r:id="rId17"/>
    <p:sldId id="312" r:id="rId18"/>
    <p:sldId id="313" r:id="rId19"/>
    <p:sldId id="314" r:id="rId20"/>
    <p:sldId id="315" r:id="rId21"/>
    <p:sldId id="287" r:id="rId22"/>
    <p:sldId id="316" r:id="rId23"/>
    <p:sldId id="288" r:id="rId24"/>
    <p:sldId id="317" r:id="rId25"/>
    <p:sldId id="318" r:id="rId26"/>
    <p:sldId id="319" r:id="rId27"/>
    <p:sldId id="320" r:id="rId28"/>
    <p:sldId id="321" r:id="rId29"/>
    <p:sldId id="322" r:id="rId30"/>
    <p:sldId id="332" r:id="rId31"/>
    <p:sldId id="32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2" autoAdjust="0"/>
    <p:restoredTop sz="94524" autoAdjust="0"/>
  </p:normalViewPr>
  <p:slideViewPr>
    <p:cSldViewPr snapToGrid="0">
      <p:cViewPr varScale="1">
        <p:scale>
          <a:sx n="86" d="100"/>
          <a:sy n="86" d="100"/>
        </p:scale>
        <p:origin x="763" y="6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sz="15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42D2EA-4F49-4CD9-A811-F0F0645E5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483" y="849554"/>
            <a:ext cx="3937416" cy="369578"/>
          </a:xfrm>
        </p:spPr>
        <p:txBody>
          <a:bodyPr/>
          <a:lstStyle/>
          <a:p>
            <a:r>
              <a:rPr lang="en-US" dirty="0"/>
              <a:t>Team 15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E76D01AE-9AF4-48AE-8DAD-BE0C21F9F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661570"/>
              </p:ext>
            </p:extLst>
          </p:nvPr>
        </p:nvGraphicFramePr>
        <p:xfrm>
          <a:off x="1573483" y="1219132"/>
          <a:ext cx="5262323" cy="412194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8818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42739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77666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Sec.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B.N.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8388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Osama Magdy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170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Reem Emad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894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Ziad Atef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894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Yousef Gamal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056476219"/>
                  </a:ext>
                </a:extLst>
              </a:tr>
            </a:tbl>
          </a:graphicData>
        </a:graphic>
      </p:graphicFrame>
      <p:pic>
        <p:nvPicPr>
          <p:cNvPr id="1028" name="Picture 4" descr="People Images - Free Download on Freepik">
            <a:extLst>
              <a:ext uri="{FF2B5EF4-FFF2-40B4-BE49-F238E27FC236}">
                <a16:creationId xmlns:a16="http://schemas.microsoft.com/office/drawing/2014/main" id="{AF8388A7-007D-4696-82DA-208E2D2F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6"/>
          <a:stretch/>
        </p:blipFill>
        <p:spPr bwMode="auto">
          <a:xfrm>
            <a:off x="7324077" y="1247984"/>
            <a:ext cx="35110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72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9EAE-00FD-4BB6-84A7-13E58C4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209800" y="2398397"/>
            <a:ext cx="380841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 and Business decisions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BD9E7-FACB-BE83-D76D-F569FA3352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654" r="3654"/>
          <a:stretch/>
        </p:blipFill>
        <p:spPr/>
      </p:pic>
    </p:spTree>
    <p:extLst>
      <p:ext uri="{BB962C8B-B14F-4D97-AF65-F5344CB8AC3E}">
        <p14:creationId xmlns:p14="http://schemas.microsoft.com/office/powerpoint/2010/main" val="388148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57" y="8343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957" y="233908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1" y="74485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271" y="2380290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3" y="726855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583" y="2351985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9" y="69149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1" y="72091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Dewormed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21" y="2368771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85" y="71616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085" y="213720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Cloud Deployment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4"/>
            <a:ext cx="5459792" cy="3906470"/>
          </a:xfrm>
        </p:spPr>
        <p:txBody>
          <a:bodyPr>
            <a:normAutofit fontScale="92500" lnSpcReduction="10000"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Databricks is one of the leading platforms to work with intensive data applications. It enables native integrations with different cloud providers like Azure, AWS, and GCP. </a:t>
            </a:r>
          </a:p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It is worth mentioning that Databricks at its core works above Apache Spark ( same creators on both projects ) and it also supports using notebooks so our code worked smoothly without many modifications and we focused on configuring the cloud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EC840-208C-7436-C8AF-A2775D0C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8" y="1723704"/>
            <a:ext cx="5551037" cy="34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5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0672570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0.172 </a:t>
                      </a:r>
                      <a:r>
                        <a:rPr lang="en-US" sz="1400" dirty="0"/>
                        <a:t>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65429221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34E789-A6A6-4E9F-B754-7DE88DCB0A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389" r="17389"/>
          <a:stretch>
            <a:fillRect/>
          </a:stretch>
        </p:blipFill>
        <p:spPr>
          <a:xfrm>
            <a:off x="6018212" y="777875"/>
            <a:ext cx="5184775" cy="53022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499889" y="2445898"/>
            <a:ext cx="39374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889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Frequent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1402BF9-19FB-40FF-8C2F-CFBEE9D1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45315"/>
              </p:ext>
            </p:extLst>
          </p:nvPr>
        </p:nvGraphicFramePr>
        <p:xfrm>
          <a:off x="3424191" y="1355062"/>
          <a:ext cx="5533378" cy="500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48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748730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352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10305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856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572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&amp;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115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545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022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68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3618E0-90A0-48F2-827B-0A234BC7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27487"/>
              </p:ext>
            </p:extLst>
          </p:nvPr>
        </p:nvGraphicFramePr>
        <p:xfrm>
          <a:off x="905522" y="1511461"/>
          <a:ext cx="10107103" cy="468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866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938023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  <a:gridCol w="1768445">
                  <a:extLst>
                    <a:ext uri="{9D8B030D-6E8A-4147-A177-3AD203B41FA5}">
                      <a16:colId xmlns:a16="http://schemas.microsoft.com/office/drawing/2014/main" val="1077306803"/>
                    </a:ext>
                  </a:extLst>
                </a:gridCol>
                <a:gridCol w="1695769">
                  <a:extLst>
                    <a:ext uri="{9D8B030D-6E8A-4147-A177-3AD203B41FA5}">
                      <a16:colId xmlns:a16="http://schemas.microsoft.com/office/drawing/2014/main" val="640642375"/>
                    </a:ext>
                  </a:extLst>
                </a:gridCol>
              </a:tblGrid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0.9691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1.0036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0.5693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1.0065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0.6928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52420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0.5232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6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BE197-B1CE-4D0C-8944-0BAA654B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C764-92E2-43DA-8849-8B4A2179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3" y="2799983"/>
            <a:ext cx="4629913" cy="2203704"/>
          </a:xfrm>
        </p:spPr>
        <p:txBody>
          <a:bodyPr/>
          <a:lstStyle/>
          <a:p>
            <a:r>
              <a:rPr lang="en-US" sz="14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D821-BC7E-4AEE-BF2D-97E8898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085EB-8B4B-439B-956F-995F0E9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DFB83-6D23-4DA1-9A12-14FED9AD7739}"/>
              </a:ext>
            </a:extLst>
          </p:cNvPr>
          <p:cNvSpPr/>
          <p:nvPr/>
        </p:nvSpPr>
        <p:spPr>
          <a:xfrm>
            <a:off x="6001306" y="781234"/>
            <a:ext cx="5352494" cy="52999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00-D712-4878-85EC-4DED9B752257}"/>
              </a:ext>
            </a:extLst>
          </p:cNvPr>
          <p:cNvSpPr txBox="1"/>
          <p:nvPr/>
        </p:nvSpPr>
        <p:spPr>
          <a:xfrm>
            <a:off x="6147417" y="1201911"/>
            <a:ext cx="5060272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 = ['Cat', 'Cream', 'Large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</a:t>
            </a:r>
            <a:b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 = ['No Sterilized', 'Medium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…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3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402</TotalTime>
  <Words>1373</Words>
  <Application>Microsoft Office PowerPoint</Application>
  <PresentationFormat>Widescreen</PresentationFormat>
  <Paragraphs>225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Open Sans</vt:lpstr>
      <vt:lpstr>Quire Sans Pro Light</vt:lpstr>
      <vt:lpstr>Tisa Offc Serif Pro</vt:lpstr>
      <vt:lpstr>Office Theme</vt:lpstr>
      <vt:lpstr>PowerPoint Presentation</vt:lpstr>
      <vt:lpstr>Petfinder </vt:lpstr>
      <vt:lpstr>Our Mission</vt:lpstr>
      <vt:lpstr>Agenda</vt:lpstr>
      <vt:lpstr>Business overview</vt:lpstr>
      <vt:lpstr>PowerPoint Presentation</vt:lpstr>
      <vt:lpstr>Frequent Items</vt:lpstr>
      <vt:lpstr>Association Rules</vt:lpstr>
      <vt:lpstr>Prediction Rules</vt:lpstr>
      <vt:lpstr>PowerPoint Presentation</vt:lpstr>
      <vt:lpstr>By looking at the data we asked ourselves about the effect of</vt:lpstr>
      <vt:lpstr>Dogs vs Cats</vt:lpstr>
      <vt:lpstr>Males vs Females</vt:lpstr>
      <vt:lpstr>Fur Length</vt:lpstr>
      <vt:lpstr>Age</vt:lpstr>
      <vt:lpstr>Dewormed or not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Cloud Deployment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reem emad</cp:lastModifiedBy>
  <cp:revision>43</cp:revision>
  <dcterms:created xsi:type="dcterms:W3CDTF">2023-05-14T10:07:23Z</dcterms:created>
  <dcterms:modified xsi:type="dcterms:W3CDTF">2023-05-16T18:05:49Z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